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6858000" cy="9144000" type="letter"/>
  <p:notesSz cx="6950075" cy="9236075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3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4C1D9CA-49B3-46F1-8005-9936FBD0327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04C7B3E-721D-425E-BFB0-FDB6766F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2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1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3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8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3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4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8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08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61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C7B3E-721D-425E-BFB0-FDB6766F5C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4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6"/>
          <a:lstStyle>
            <a:lvl1pPr marL="0" marR="45713" indent="0" algn="r">
              <a:buNone/>
              <a:defRPr>
                <a:solidFill>
                  <a:schemeClr val="tx1"/>
                </a:solidFill>
              </a:defRPr>
            </a:lvl1pPr>
            <a:lvl2pPr marL="457135" indent="0" algn="ctr">
              <a:buNone/>
            </a:lvl2pPr>
            <a:lvl3pPr marL="914269" indent="0" algn="ctr">
              <a:buNone/>
            </a:lvl3pPr>
            <a:lvl4pPr marL="1371404" indent="0" algn="ctr">
              <a:buNone/>
            </a:lvl4pPr>
            <a:lvl5pPr marL="1828539" indent="0" algn="ctr">
              <a:buNone/>
            </a:lvl5pPr>
            <a:lvl6pPr marL="2285674" indent="0" algn="ctr">
              <a:buNone/>
            </a:lvl6pPr>
            <a:lvl7pPr marL="2742809" indent="0" algn="ctr">
              <a:buNone/>
            </a:lvl7pPr>
            <a:lvl8pPr marL="3199944" indent="0" algn="ctr">
              <a:buNone/>
            </a:lvl8pPr>
            <a:lvl9pPr marL="365707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3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3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9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13" rIns="45713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1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13" tIns="0" rIns="45713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2479677"/>
            <a:ext cx="3031331" cy="873124"/>
          </a:xfrm>
        </p:spPr>
        <p:txBody>
          <a:bodyPr lIns="45713" tIns="0" rIns="45713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1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1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6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vert="horz" lIns="45713" tIns="45713" rIns="45713" bIns="45713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3999" rIns="45713" bIns="45713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5"/>
            <a:ext cx="457200" cy="486833"/>
          </a:xfrm>
        </p:spPr>
        <p:txBody>
          <a:bodyPr/>
          <a:lstStyle/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8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6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4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6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tIns="4571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 lIns="91427" tIns="45713" rIns="91427" bIns="4571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CBBC11-0453-40C3-A315-2BF7B7D7D5E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5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5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A4EF1D-F08D-47FC-B91C-F3246774AF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2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81" indent="-27428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9" indent="-24685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indent="-24685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50" indent="-21028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31" indent="-21028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12" indent="-21028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966" indent="-18285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247" indent="-182854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28" indent="-18285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76" y="1219200"/>
            <a:ext cx="6477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Stewart County Schools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9684" y="7260851"/>
            <a:ext cx="5943600" cy="143024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 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2014-2017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9184" y="2286000"/>
            <a:ext cx="6324600" cy="876300"/>
          </a:xfrm>
          <a:prstGeom prst="rect">
            <a:avLst/>
          </a:prstGeom>
          <a:ln>
            <a:noFill/>
          </a:ln>
        </p:spPr>
        <p:txBody>
          <a:bodyPr vert="horz" lIns="0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Lumpkin, Georgia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9684" y="4572000"/>
            <a:ext cx="5943600" cy="1438656"/>
          </a:xfrm>
          <a:prstGeom prst="rect">
            <a:avLst/>
          </a:prstGeom>
        </p:spPr>
        <p:txBody>
          <a:bodyPr vert="horz" lIns="0" tIns="45713" rIns="18286" bIns="45713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Stewart County </a:t>
            </a:r>
          </a:p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Team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6832" y="1253843"/>
            <a:ext cx="6172200" cy="7208409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 County School System</a:t>
            </a:r>
          </a:p>
          <a:p>
            <a:pPr algn="ctr" defTabSz="686440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P.O. Box 547 – 7168 Green Grove Road</a:t>
            </a:r>
          </a:p>
          <a:p>
            <a:pPr algn="ctr" defTabSz="686440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Lumpkin, Georgia  31815</a:t>
            </a:r>
          </a:p>
          <a:p>
            <a:pPr algn="ctr" defTabSz="686440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Telephone: (229) 838-4329 – Fax: (229) 838-6984</a:t>
            </a:r>
          </a:p>
          <a:p>
            <a:pPr defTabSz="686440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6440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Stewart County School System is fully accredited by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Southern Association of Colleges and Schools (SACCS-CASI).</a:t>
            </a: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36" y="762000"/>
            <a:ext cx="6172200" cy="9662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Strategic Plan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209800"/>
            <a:ext cx="6477000" cy="1600200"/>
          </a:xfrm>
          <a:prstGeom prst="rect">
            <a:avLst/>
          </a:prstGeom>
        </p:spPr>
        <p:txBody>
          <a:bodyPr vert="horz" lIns="0" tIns="45713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Mission:</a:t>
            </a:r>
          </a:p>
          <a:p>
            <a:pPr algn="ctr"/>
            <a:endParaRPr lang="en-US" sz="1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quality education to all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3736" y="4191000"/>
            <a:ext cx="6477000" cy="2133600"/>
          </a:xfrm>
          <a:prstGeom prst="rect">
            <a:avLst/>
          </a:prstGeom>
        </p:spPr>
        <p:txBody>
          <a:bodyPr vert="horz" lIns="0" tIns="45713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9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9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Vision:</a:t>
            </a:r>
          </a:p>
          <a:p>
            <a:pPr algn="ctr"/>
            <a:endParaRPr lang="en-US" sz="1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one of the highest performing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districts in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of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Georgia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" y="6781800"/>
            <a:ext cx="6477000" cy="1600200"/>
          </a:xfrm>
          <a:prstGeom prst="rect">
            <a:avLst/>
          </a:prstGeom>
        </p:spPr>
        <p:txBody>
          <a:bodyPr vert="horz" lIns="0" tIns="45713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Motto:</a:t>
            </a:r>
          </a:p>
          <a:p>
            <a:pPr algn="ctr"/>
            <a:endParaRPr lang="en-US" sz="1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the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Future, One Child at a Time”</a:t>
            </a:r>
          </a:p>
        </p:txBody>
      </p:sp>
    </p:spTree>
    <p:extLst>
      <p:ext uri="{BB962C8B-B14F-4D97-AF65-F5344CB8AC3E}">
        <p14:creationId xmlns:p14="http://schemas.microsoft.com/office/powerpoint/2010/main" val="1561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82" y="3885485"/>
            <a:ext cx="6172200" cy="865683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Strategic Goals</a:t>
            </a:r>
          </a:p>
        </p:txBody>
      </p:sp>
    </p:spTree>
    <p:extLst>
      <p:ext uri="{BB962C8B-B14F-4D97-AF65-F5344CB8AC3E}">
        <p14:creationId xmlns:p14="http://schemas.microsoft.com/office/powerpoint/2010/main" val="10345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38448" y="1368263"/>
            <a:ext cx="6292686" cy="6636313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 algn="ctr" defTabSz="686440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academic achievement for all students.</a:t>
            </a: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students and staff with a safe and caring school environment.</a:t>
            </a: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Recruit, retain, and support effective administrators, teachers, and staff.</a:t>
            </a: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facilities that are conducive for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learning,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  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financial plan that accurately reflects system-wide needs.</a:t>
            </a: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415" indent="-257415" defTabSz="686440"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environment of mutual respect, cooperation, and open communication.</a:t>
            </a:r>
          </a:p>
          <a:p>
            <a:pPr marL="257415" indent="-257415" defTabSz="686440">
              <a:buAutoNum type="arabicPeriod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0051" y="2741293"/>
            <a:ext cx="6172200" cy="4405139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0153" y="898478"/>
            <a:ext cx="6172200" cy="762000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1</a:t>
            </a: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6832" y="1524000"/>
            <a:ext cx="6172200" cy="7391400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achievement for all students</a:t>
            </a: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CTAE director will implement programs that will offer more pathways for high school students by the 2015-2016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1.1.1: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CTAE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work with principals, state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officials, and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superintendent to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 the healthcare curriculum to meet state requirements to become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pathway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students by the 2016-2017 school year.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 school guidance counselor will develop a process to ensure that all students have a career plan before leaving Stewart County Schools by the 2015-2016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1.2.2: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counselor will create a Guidance Plan for the school district during the 2015-2016 school year.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1.3: 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hire a proven curriculum director by the 2015-2016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1.3.3: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and the human resources department will start the search for a curriculum director in April 2015.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Career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Readiness Index will increase by 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 during the 2014-2015 school year.</a:t>
            </a:r>
          </a:p>
          <a:p>
            <a:pPr defTabSz="686440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1.4.4: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analyze the CCRPI Data and communicate it to the Board during the 2015-2016 school year.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1:5: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district calendar will be developed to meet the needs of the students.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1.5.5: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work with staff members to determine whether the district has the financial resources to implement a  five-day school week during the 2015-2016 school year.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6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6832" y="914400"/>
            <a:ext cx="6172200" cy="858144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2</a:t>
            </a: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6832" y="1772545"/>
            <a:ext cx="6172200" cy="6689708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and staff with a safe and caring school environment</a:t>
            </a:r>
          </a:p>
          <a:p>
            <a:pPr algn="ctr"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2.1: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 County Schools will develop and communicate a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system-wide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Crisis Plan by the 2015-2016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2.1.1: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committee led by the maintenance director will be formed to create a Crisis Intervention Plan.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 County Schools will review and update discipline plans annually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2.2.2: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committee led by district leaders will be formed to create a system-wide Discipline Plan.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2.3: 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 County Schools will develop an anti-bullying program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will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communicated annually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2.3.3: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committee led by the school counselor will be formed to create an Anti-Bullying Plan.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2.4: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maintenance director will develop a plan to ensure that all buildings are secured each day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2.4.4: 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committee led by the maintenance director will be formed to create a Safety Plan for the School District.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4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7068" y="838200"/>
            <a:ext cx="6172200" cy="858144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3</a:t>
            </a: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6832" y="1828799"/>
            <a:ext cx="6172200" cy="6633453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Recruit, retain, and support effective administrators, teachers, and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3.1: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Title II-A director will write and communicate a Teacher Retention Plan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2014-2015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3.1.1: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committee led by the Title IIA director will be formed to create a Retention Plan.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3.2: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istrict office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plan and implement a new teacher orientation and induction program during the 2015-2016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3.2.2: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committee led by the human resources coordinator will be formed to plan new teacher orientation and induction.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3.3: 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human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will ensure that all new staff members meet all state and federal requirements to be highly qualified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3.3.3: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human resources coordinator will examine the teaching certificates of all candidates before they are approved by the Board.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3.4: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ensure that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annual evaluation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2014-2015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3.4.4: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copy of all annual evaluations will be reviewed by the human resources coordinator and the superintendent to ensure that all staff members have been evaluated.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1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6832" y="864886"/>
            <a:ext cx="6172200" cy="858144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4</a:t>
            </a: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6832" y="1905000"/>
            <a:ext cx="6172200" cy="6557253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facilities that are conducive for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learning,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algn="ctr" defTabSz="686440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financial plan that accurately reflects system-wide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4.1: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work with state officials and the school board to develop a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five-year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Plan by March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4.1.1: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collaborate with state and local officials to formulate a five-year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acility Plan.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4.2: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maintenance director will conduct a needs assessment in each building annually beginning September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4.2.2: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maintenance director will check each building daily to address the needs of the facilities.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4.3: 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implement a systematic budget development process that includes examining school needs, state compensations, and input from principals, directors, and supervisors during the 2014-2015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4.3.3: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form a budget committee.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3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1811" y="827964"/>
            <a:ext cx="6172200" cy="858144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5</a:t>
            </a: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6832" y="1752599"/>
            <a:ext cx="6172200" cy="6709653"/>
          </a:xfrm>
          <a:prstGeom prst="rect">
            <a:avLst/>
          </a:prstGeom>
        </p:spPr>
        <p:txBody>
          <a:bodyPr lIns="68644" tIns="34322" rIns="68644" bIns="34322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7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686440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environment of mutual respect, cooperation, </a:t>
            </a:r>
          </a:p>
          <a:p>
            <a:pPr algn="ctr" defTabSz="686440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open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5.1: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Stewart County School Board, superintendent, and all school system employees will work to improve relationships and trust between the school system and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5.1.1: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attend local meetings and events.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5.2: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Principals and teachers will increase opportunities to involve parents in the education of their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during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2014-2015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5.2.2: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 school principal and the counselor will schedule individual meetings with parents who have seniors.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form a parent advisory council.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teachers, principals, and district staff will continue to plan stakeholders meetings.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5.3: </a:t>
            </a:r>
          </a:p>
          <a:p>
            <a:pPr defTabSz="68644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oard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superintendent will expand meaningful partnerships with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businesses, higher education institutions, and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organizations which benefit our students, teachers, and schools during the 2014-2015 school year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644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5.3.3</a:t>
            </a: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involve community leaders and business owners in various activities throughout the district.</a:t>
            </a:r>
          </a:p>
          <a:p>
            <a:pPr defTabSz="686440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644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will develop a relationship with Georgia Southwestern University and Columbus State University.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6440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59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1145</Words>
  <Application>Microsoft Office PowerPoint</Application>
  <PresentationFormat>Letter Paper (8.5x11 in)</PresentationFormat>
  <Paragraphs>209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Stewart County Schools</vt:lpstr>
      <vt:lpstr>The Strategic Plan</vt:lpstr>
      <vt:lpstr>Our Strategic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Administratr</dc:creator>
  <cp:lastModifiedBy>Student</cp:lastModifiedBy>
  <cp:revision>116</cp:revision>
  <cp:lastPrinted>2014-12-09T21:37:21Z</cp:lastPrinted>
  <dcterms:created xsi:type="dcterms:W3CDTF">2014-08-25T20:32:52Z</dcterms:created>
  <dcterms:modified xsi:type="dcterms:W3CDTF">2014-12-09T21:45:47Z</dcterms:modified>
</cp:coreProperties>
</file>